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0" r:id="rId6"/>
    <p:sldId id="262" r:id="rId7"/>
    <p:sldId id="275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4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+f2Ee3aVXNvSdDhmfZuddw==" hashData="Vc3z8kgBKGda52fArMrloVQ63Wol4ILFcs7DTTedCBMDiHjxTk1DGulH5FZBIuTG7MnqDOlSe3Zmz4GKrXGsD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B0D010-7926-4E73-AE65-A2D7BB875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8C4272-99FC-4815-80F4-291181C469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66DF80-6344-4254-B7B3-D93ED6743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AA63-F599-4ED8-903A-37AD90032C1A}" type="datetimeFigureOut">
              <a:rPr lang="fr-BE" smtClean="0"/>
              <a:t>24-03-21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569A62-C4D5-4228-9531-56F9A7FB6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782864-9489-48CA-97C8-892217423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D60B-D770-472F-B5BB-5571C22C5D2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36693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37ABD1-94DE-4A2D-8FED-B3641D9F7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A1253C-48EE-401A-9E1A-C3816BDBE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3AFD1D-A1D9-40B6-AA28-A0B2FBA20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AA63-F599-4ED8-903A-37AD90032C1A}" type="datetimeFigureOut">
              <a:rPr lang="fr-BE" smtClean="0"/>
              <a:t>24-03-21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B1CED0-F7C0-4923-82D4-EC28FCC99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08F68A-04A9-4ABA-91BC-71002DEA7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D60B-D770-472F-B5BB-5571C22C5D2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39928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B2FA79-AD0F-47AF-98E1-77C86FC96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C9411E-D58E-4618-8B99-F98D3ED379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763131-F8AA-4659-865C-05AF25479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AA63-F599-4ED8-903A-37AD90032C1A}" type="datetimeFigureOut">
              <a:rPr lang="fr-BE" smtClean="0"/>
              <a:t>24-03-21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82060A-59EE-44A4-B8F3-138ECE542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4DCBDC-1BFF-45DC-B78A-30ABC7E18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D60B-D770-472F-B5BB-5571C22C5D2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56257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0403E0-F117-4869-8B74-4AF7F1898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6A0E94-C494-4F3C-9C3D-34A8273D7E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B1F507E-756C-490F-ADCA-7887CD1DF0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E8CF846-7CE0-403D-9B3A-0041A581A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AA63-F599-4ED8-903A-37AD90032C1A}" type="datetimeFigureOut">
              <a:rPr lang="fr-BE" smtClean="0"/>
              <a:t>24-03-21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73B97D7-96EE-4709-B16E-CF004E82A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E9AC71-B02E-4805-BC04-4932804F6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D60B-D770-472F-B5BB-5571C22C5D2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80683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D4C230-9B1F-496F-BA29-756406FCF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278731-A1A3-4DA5-8B31-FF3937740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47BE77-A0E5-481F-8062-B86C0642EB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769BABD-266C-41F9-9642-B913FD2155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C2BE2ED-3AD0-4511-AFF9-A6458485B5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DEAA20B-7939-4CBC-AD11-84C64FCCB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AA63-F599-4ED8-903A-37AD90032C1A}" type="datetimeFigureOut">
              <a:rPr lang="fr-BE" smtClean="0"/>
              <a:t>24-03-21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46421AF-AD67-474D-A14C-35A9B1201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A23259-D0F7-45A5-AC90-3C1C03A37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D60B-D770-472F-B5BB-5571C22C5D2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5348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E108FF-0808-4A1B-9280-55F2C73CF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30C28CB-763F-45D8-B459-36D24DCF9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AA63-F599-4ED8-903A-37AD90032C1A}" type="datetimeFigureOut">
              <a:rPr lang="fr-BE" smtClean="0"/>
              <a:t>24-03-21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C0EAC3F-A6A5-4641-A279-18278BE50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A45EF33-82FB-42D0-9824-BD970D9A6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D60B-D770-472F-B5BB-5571C22C5D2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22855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65D3392-9938-48A7-AFBD-974A04324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AA63-F599-4ED8-903A-37AD90032C1A}" type="datetimeFigureOut">
              <a:rPr lang="fr-BE" smtClean="0"/>
              <a:t>24-03-21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363FAFD-A142-4CEC-A794-CEAA575AD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8FCED0-5FE1-42C9-AE55-53152D9DF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D60B-D770-472F-B5BB-5571C22C5D2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89917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411E79-731E-41BA-BFDE-AD9A2A8B1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5AD0AC-4281-430B-A53A-2F7FC250B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96F95A9-267B-406B-A799-70140EA373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454C576-F25B-4820-8C97-5A57A4356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AA63-F599-4ED8-903A-37AD90032C1A}" type="datetimeFigureOut">
              <a:rPr lang="fr-BE" smtClean="0"/>
              <a:t>24-03-21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66E4DBB-06CA-4044-BDF1-A1F702C82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036004-ECF5-41C7-933E-513CD2138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D60B-D770-472F-B5BB-5571C22C5D2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4251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6FEB15-AA44-4FDC-9A43-502F69642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02C4F1F-5D33-4DF1-9AE9-8C6A4D0560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8741451-7C3E-4B04-BB99-BD58486BC5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B9075E-BA6E-4DE2-AB93-2A8618D5D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AA63-F599-4ED8-903A-37AD90032C1A}" type="datetimeFigureOut">
              <a:rPr lang="fr-BE" smtClean="0"/>
              <a:t>24-03-21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5AD47D-5A04-4E9A-B902-7A1F09B93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2E89C82-6463-4162-B8F4-6F907AAC0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D60B-D770-472F-B5BB-5571C22C5D2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17451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82D4BF-BD82-45C6-978C-FF7A68EDC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AF8F97-5FD4-4D42-8FE0-D879E5DFEC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E69E3-9381-4B05-A43E-FAC7C8907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AA63-F599-4ED8-903A-37AD90032C1A}" type="datetimeFigureOut">
              <a:rPr lang="fr-BE" smtClean="0"/>
              <a:t>24-03-21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C8B9A9-6EF7-42CA-813B-38D9A04A2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863AF7-ADE9-48C8-9916-B92CD6503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D60B-D770-472F-B5BB-5571C22C5D2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03757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BF0C2B1-BAA1-435C-A480-81510CE3E8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28B3B10-00A9-4E26-A6CA-7AE5B5A565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CC15C3-0076-4297-B69E-DE17295F9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AA63-F599-4ED8-903A-37AD90032C1A}" type="datetimeFigureOut">
              <a:rPr lang="fr-BE" smtClean="0"/>
              <a:t>24-03-21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9AC98E-05A7-4621-A55A-61080A0C5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6FE93C-77A8-452A-A3B8-302DB94FC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D60B-D770-472F-B5BB-5571C22C5D2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18363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037ED6B-EA04-4096-98CE-45843ADDE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7BC7AC-B1DB-4BD6-8F97-0DBAF5D00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BAECE6-E118-4054-92C0-19C1DF894D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2AA63-F599-4ED8-903A-37AD90032C1A}" type="datetimeFigureOut">
              <a:rPr lang="fr-BE" smtClean="0"/>
              <a:t>24-03-21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8DFB49-F9F1-438A-9D12-1867828A86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404D78-370A-4587-8D40-D9343F6FED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4D60B-D770-472F-B5BB-5571C22C5D2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26123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obilisation@relie-f.b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lice@relie-f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EE837DB8-65BF-4A5A-B946-07A5A1378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62" y="1458292"/>
            <a:ext cx="10658475" cy="394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668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9035A4-2154-45CA-8278-6BA07C6C8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5" y="5293701"/>
            <a:ext cx="1495959" cy="1477815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BC1626-4A24-42A7-B197-7A650349C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225" y="124765"/>
            <a:ext cx="1585149" cy="156592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3F329-C571-43DD-9244-E13522609C4A}"/>
              </a:ext>
            </a:extLst>
          </p:cNvPr>
          <p:cNvSpPr txBox="1"/>
          <p:nvPr/>
        </p:nvSpPr>
        <p:spPr>
          <a:xfrm>
            <a:off x="-1" y="390618"/>
            <a:ext cx="10848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Les grands objectifs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3D6A0D-652D-40BC-8FA3-989EEF2AC014}"/>
              </a:ext>
            </a:extLst>
          </p:cNvPr>
          <p:cNvSpPr txBox="1"/>
          <p:nvPr/>
        </p:nvSpPr>
        <p:spPr>
          <a:xfrm>
            <a:off x="1154097" y="1779512"/>
            <a:ext cx="920614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b="0" i="0" dirty="0">
                <a:solidFill>
                  <a:srgbClr val="595959"/>
                </a:solidFill>
                <a:effectLst/>
                <a:latin typeface="Arial Rounded MT Bold" panose="020F0704030504030204" pitchFamily="34" charset="0"/>
              </a:rPr>
              <a:t>Occuper l’espace public virtuel pour porter un message </a:t>
            </a:r>
            <a:r>
              <a:rPr lang="fr-FR" sz="2000" b="0" i="0" u="sng" dirty="0">
                <a:solidFill>
                  <a:srgbClr val="C00000"/>
                </a:solidFill>
                <a:effectLst/>
                <a:latin typeface="Arial Rounded MT Bold" panose="020F0704030504030204" pitchFamily="34" charset="0"/>
              </a:rPr>
              <a:t>positif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000" b="0" i="0" dirty="0">
              <a:solidFill>
                <a:srgbClr val="595959"/>
              </a:solidFill>
              <a:effectLst/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b="0" i="0" dirty="0">
                <a:solidFill>
                  <a:srgbClr val="595959"/>
                </a:solidFill>
                <a:effectLst/>
                <a:latin typeface="Arial Rounded MT Bold" panose="020F0704030504030204" pitchFamily="34" charset="0"/>
              </a:rPr>
              <a:t>Fédérer le secteur autour d’un projet dynamique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000" dirty="0">
              <a:solidFill>
                <a:srgbClr val="595959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b="0" i="0" dirty="0">
                <a:solidFill>
                  <a:srgbClr val="595959"/>
                </a:solidFill>
                <a:effectLst/>
                <a:latin typeface="Arial Rounded MT Bold" panose="020F0704030504030204" pitchFamily="34" charset="0"/>
              </a:rPr>
              <a:t>Mettre la pression sur le Gouvernement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000" dirty="0">
              <a:solidFill>
                <a:srgbClr val="595959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b="0" i="0" dirty="0">
                <a:solidFill>
                  <a:srgbClr val="595959"/>
                </a:solidFill>
                <a:effectLst/>
                <a:latin typeface="Arial Rounded MT Bold" panose="020F0704030504030204" pitchFamily="34" charset="0"/>
              </a:rPr>
              <a:t>À moyen terme : tendre la main vers les secteurs voisins (Aide à la Jeunesse, Enseignement…)</a:t>
            </a:r>
            <a:r>
              <a:rPr lang="fr-FR" sz="2000" dirty="0">
                <a:latin typeface="Arial Rounded MT Bold" panose="020F0704030504030204" pitchFamily="34" charset="0"/>
              </a:rPr>
              <a:t> </a:t>
            </a:r>
            <a:br>
              <a:rPr lang="fr-FR" sz="2000" dirty="0">
                <a:latin typeface="Arial Rounded MT Bold" panose="020F0704030504030204" pitchFamily="34" charset="0"/>
              </a:rPr>
            </a:br>
            <a:br>
              <a:rPr lang="fr-FR" dirty="0">
                <a:latin typeface="Arial Rounded MT Bold" panose="020F0704030504030204" pitchFamily="34" charset="0"/>
              </a:rPr>
            </a:br>
            <a:endParaRPr lang="fr-BE" dirty="0">
              <a:latin typeface="Arial Rounded MT Bold" panose="020F0704030504030204" pitchFamily="34" charset="0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4FF9E21-4C57-4995-A5AE-06579CFCBB88}"/>
              </a:ext>
            </a:extLst>
          </p:cNvPr>
          <p:cNvSpPr txBox="1">
            <a:spLocks/>
          </p:cNvSpPr>
          <p:nvPr/>
        </p:nvSpPr>
        <p:spPr>
          <a:xfrm>
            <a:off x="1624614" y="5445953"/>
            <a:ext cx="10514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280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24 mars 2021 – La Jeunesse fait partie de la solution</a:t>
            </a:r>
            <a:endParaRPr lang="fr-BE" sz="2800" dirty="0">
              <a:solidFill>
                <a:schemeClr val="bg1">
                  <a:lumMod val="6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7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9035A4-2154-45CA-8278-6BA07C6C8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5" y="5293701"/>
            <a:ext cx="1495959" cy="1477815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BC1626-4A24-42A7-B197-7A650349C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225" y="124765"/>
            <a:ext cx="1585149" cy="156592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3F329-C571-43DD-9244-E13522609C4A}"/>
              </a:ext>
            </a:extLst>
          </p:cNvPr>
          <p:cNvSpPr txBox="1"/>
          <p:nvPr/>
        </p:nvSpPr>
        <p:spPr>
          <a:xfrm>
            <a:off x="-1" y="390618"/>
            <a:ext cx="10848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Où et quand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3D6A0D-652D-40BC-8FA3-989EEF2AC014}"/>
              </a:ext>
            </a:extLst>
          </p:cNvPr>
          <p:cNvSpPr txBox="1"/>
          <p:nvPr/>
        </p:nvSpPr>
        <p:spPr>
          <a:xfrm>
            <a:off x="1154097" y="1779512"/>
            <a:ext cx="920614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Espace virtuel : Facebook, Instagram, Twitter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fr-FR" sz="2800" dirty="0">
              <a:solidFill>
                <a:srgbClr val="595959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Relais sur </a:t>
            </a:r>
            <a:r>
              <a:rPr lang="fr-FR" sz="2800" dirty="0" err="1">
                <a:solidFill>
                  <a:srgbClr val="595959"/>
                </a:solidFill>
                <a:latin typeface="Arial Rounded MT Bold" panose="020F0704030504030204" pitchFamily="34" charset="0"/>
              </a:rPr>
              <a:t>Padlet</a:t>
            </a:r>
            <a:r>
              <a:rPr lang="fr-FR" sz="28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fr-FR" sz="2800" dirty="0">
              <a:solidFill>
                <a:srgbClr val="595959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Mercredi 24 mars : toute la journée</a:t>
            </a:r>
            <a:br>
              <a:rPr lang="fr-FR" sz="2000" dirty="0">
                <a:latin typeface="Arial Rounded MT Bold" panose="020F0704030504030204" pitchFamily="34" charset="0"/>
              </a:rPr>
            </a:br>
            <a:br>
              <a:rPr lang="fr-FR" dirty="0">
                <a:latin typeface="Arial Rounded MT Bold" panose="020F0704030504030204" pitchFamily="34" charset="0"/>
              </a:rPr>
            </a:br>
            <a:endParaRPr lang="fr-BE" dirty="0">
              <a:latin typeface="Arial Rounded MT Bold" panose="020F0704030504030204" pitchFamily="34" charset="0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4FF9E21-4C57-4995-A5AE-06579CFCBB88}"/>
              </a:ext>
            </a:extLst>
          </p:cNvPr>
          <p:cNvSpPr txBox="1">
            <a:spLocks/>
          </p:cNvSpPr>
          <p:nvPr/>
        </p:nvSpPr>
        <p:spPr>
          <a:xfrm>
            <a:off x="1624614" y="5445953"/>
            <a:ext cx="10514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280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24 mars 2021 – La Jeunesse fait partie de la solution</a:t>
            </a:r>
            <a:endParaRPr lang="fr-BE" sz="2800" dirty="0">
              <a:solidFill>
                <a:schemeClr val="bg1">
                  <a:lumMod val="6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501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9035A4-2154-45CA-8278-6BA07C6C8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5" y="5293701"/>
            <a:ext cx="1495959" cy="1477815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BC1626-4A24-42A7-B197-7A650349C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225" y="124765"/>
            <a:ext cx="1585149" cy="156592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3F329-C571-43DD-9244-E13522609C4A}"/>
              </a:ext>
            </a:extLst>
          </p:cNvPr>
          <p:cNvSpPr txBox="1"/>
          <p:nvPr/>
        </p:nvSpPr>
        <p:spPr>
          <a:xfrm>
            <a:off x="-1" y="390618"/>
            <a:ext cx="10848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Le message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3D6A0D-652D-40BC-8FA3-989EEF2AC014}"/>
              </a:ext>
            </a:extLst>
          </p:cNvPr>
          <p:cNvSpPr txBox="1"/>
          <p:nvPr/>
        </p:nvSpPr>
        <p:spPr>
          <a:xfrm>
            <a:off x="1260629" y="2693912"/>
            <a:ext cx="92061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0" dirty="0">
                <a:solidFill>
                  <a:srgbClr val="595959"/>
                </a:solidFill>
                <a:effectLst/>
                <a:latin typeface="Arial Rounded MT Bold" panose="020F0704030504030204" pitchFamily="34" charset="0"/>
              </a:rPr>
              <a:t>« Le secteur Jeunesse fait partie de la solution pour sortir de la crise »</a:t>
            </a:r>
            <a:br>
              <a:rPr lang="fr-FR" sz="2800" dirty="0">
                <a:latin typeface="Arial Rounded MT Bold" panose="020F0704030504030204" pitchFamily="34" charset="0"/>
              </a:rPr>
            </a:br>
            <a:br>
              <a:rPr lang="fr-FR" sz="2400" dirty="0">
                <a:latin typeface="Arial Rounded MT Bold" panose="020F0704030504030204" pitchFamily="34" charset="0"/>
              </a:rPr>
            </a:br>
            <a:endParaRPr lang="fr-BE" sz="2400" dirty="0">
              <a:latin typeface="Arial Rounded MT Bold" panose="020F07040305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ADC724FF-C8C4-493D-9D71-3AED8286AF79}"/>
              </a:ext>
            </a:extLst>
          </p:cNvPr>
          <p:cNvSpPr txBox="1">
            <a:spLocks/>
          </p:cNvSpPr>
          <p:nvPr/>
        </p:nvSpPr>
        <p:spPr>
          <a:xfrm>
            <a:off x="1624614" y="5445953"/>
            <a:ext cx="10514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280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24 mars 2021 – La Jeunesse fait partie de la solution</a:t>
            </a:r>
            <a:endParaRPr lang="fr-BE" sz="2800" dirty="0">
              <a:solidFill>
                <a:schemeClr val="bg1">
                  <a:lumMod val="6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266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9035A4-2154-45CA-8278-6BA07C6C8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5" y="5293701"/>
            <a:ext cx="1495959" cy="1477815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BC1626-4A24-42A7-B197-7A650349C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225" y="124765"/>
            <a:ext cx="1585149" cy="156592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3F329-C571-43DD-9244-E13522609C4A}"/>
              </a:ext>
            </a:extLst>
          </p:cNvPr>
          <p:cNvSpPr txBox="1"/>
          <p:nvPr/>
        </p:nvSpPr>
        <p:spPr>
          <a:xfrm>
            <a:off x="-1" y="390618"/>
            <a:ext cx="10848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Le message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3D6A0D-652D-40BC-8FA3-989EEF2AC014}"/>
              </a:ext>
            </a:extLst>
          </p:cNvPr>
          <p:cNvSpPr txBox="1"/>
          <p:nvPr/>
        </p:nvSpPr>
        <p:spPr>
          <a:xfrm>
            <a:off x="1154097" y="1779512"/>
            <a:ext cx="920614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Phrase à compléter : « La Jeunesse est … »</a:t>
            </a:r>
          </a:p>
          <a:p>
            <a:endParaRPr lang="fr-FR" sz="2000" dirty="0">
              <a:solidFill>
                <a:srgbClr val="595959"/>
              </a:solidFill>
              <a:latin typeface="Arial Rounded MT Bold" panose="020F07040305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Ouverture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000" dirty="0">
              <a:solidFill>
                <a:srgbClr val="595959"/>
              </a:solidFill>
              <a:latin typeface="Arial Rounded MT Bold" panose="020F07040305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Chacun complète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000" dirty="0">
              <a:solidFill>
                <a:srgbClr val="595959"/>
              </a:solidFill>
              <a:latin typeface="Arial Rounded MT Bold" panose="020F07040305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Chacun se l’approprie</a:t>
            </a:r>
            <a:br>
              <a:rPr lang="fr-FR" sz="2000" dirty="0">
                <a:latin typeface="Arial Rounded MT Bold" panose="020F0704030504030204" pitchFamily="34" charset="0"/>
              </a:rPr>
            </a:br>
            <a:br>
              <a:rPr lang="fr-FR" dirty="0">
                <a:latin typeface="Arial Rounded MT Bold" panose="020F0704030504030204" pitchFamily="34" charset="0"/>
              </a:rPr>
            </a:br>
            <a:endParaRPr lang="fr-BE" dirty="0">
              <a:latin typeface="Arial Rounded MT Bold" panose="020F0704030504030204" pitchFamily="34" charset="0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4FF9E21-4C57-4995-A5AE-06579CFCBB88}"/>
              </a:ext>
            </a:extLst>
          </p:cNvPr>
          <p:cNvSpPr txBox="1">
            <a:spLocks/>
          </p:cNvSpPr>
          <p:nvPr/>
        </p:nvSpPr>
        <p:spPr>
          <a:xfrm>
            <a:off x="1624614" y="5445953"/>
            <a:ext cx="10514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280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24 mars 2021 – La Jeunesse fait partie de la solution</a:t>
            </a:r>
            <a:endParaRPr lang="fr-BE" sz="2800" dirty="0">
              <a:solidFill>
                <a:schemeClr val="bg1">
                  <a:lumMod val="6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447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9035A4-2154-45CA-8278-6BA07C6C8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5" y="5293701"/>
            <a:ext cx="1495959" cy="1477815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BC1626-4A24-42A7-B197-7A650349C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225" y="124765"/>
            <a:ext cx="1585149" cy="156592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3F329-C571-43DD-9244-E13522609C4A}"/>
              </a:ext>
            </a:extLst>
          </p:cNvPr>
          <p:cNvSpPr txBox="1"/>
          <p:nvPr/>
        </p:nvSpPr>
        <p:spPr>
          <a:xfrm>
            <a:off x="-1" y="390618"/>
            <a:ext cx="10848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Comment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3D6A0D-652D-40BC-8FA3-989EEF2AC014}"/>
              </a:ext>
            </a:extLst>
          </p:cNvPr>
          <p:cNvSpPr txBox="1"/>
          <p:nvPr/>
        </p:nvSpPr>
        <p:spPr>
          <a:xfrm>
            <a:off x="1154097" y="1520849"/>
            <a:ext cx="92061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Vous allez recevoir un kit de communication</a:t>
            </a:r>
          </a:p>
          <a:p>
            <a:endParaRPr lang="fr-FR" sz="2800" dirty="0">
              <a:solidFill>
                <a:srgbClr val="595959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Mode d’emploi à votre disposition</a:t>
            </a:r>
          </a:p>
          <a:p>
            <a:br>
              <a:rPr lang="fr-FR" sz="2000" dirty="0">
                <a:latin typeface="Arial Rounded MT Bold" panose="020F0704030504030204" pitchFamily="34" charset="0"/>
              </a:rPr>
            </a:br>
            <a:br>
              <a:rPr lang="fr-FR" dirty="0">
                <a:latin typeface="Arial Rounded MT Bold" panose="020F0704030504030204" pitchFamily="34" charset="0"/>
              </a:rPr>
            </a:br>
            <a:endParaRPr lang="fr-BE" dirty="0">
              <a:latin typeface="Arial Rounded MT Bold" panose="020F0704030504030204" pitchFamily="34" charset="0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4FF9E21-4C57-4995-A5AE-06579CFCBB88}"/>
              </a:ext>
            </a:extLst>
          </p:cNvPr>
          <p:cNvSpPr txBox="1">
            <a:spLocks/>
          </p:cNvSpPr>
          <p:nvPr/>
        </p:nvSpPr>
        <p:spPr>
          <a:xfrm>
            <a:off x="1624614" y="5445953"/>
            <a:ext cx="10514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280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24 mars 2021 – La Jeunesse fait partie de la solution</a:t>
            </a:r>
            <a:endParaRPr lang="fr-BE" sz="2800" dirty="0">
              <a:solidFill>
                <a:schemeClr val="bg1">
                  <a:lumMod val="6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134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9035A4-2154-45CA-8278-6BA07C6C8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5" y="5293701"/>
            <a:ext cx="1495959" cy="1477815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BC1626-4A24-42A7-B197-7A650349C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225" y="124765"/>
            <a:ext cx="1585149" cy="156592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3F329-C571-43DD-9244-E13522609C4A}"/>
              </a:ext>
            </a:extLst>
          </p:cNvPr>
          <p:cNvSpPr txBox="1"/>
          <p:nvPr/>
        </p:nvSpPr>
        <p:spPr>
          <a:xfrm>
            <a:off x="-1" y="390618"/>
            <a:ext cx="10848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Comment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3D6A0D-652D-40BC-8FA3-989EEF2AC014}"/>
              </a:ext>
            </a:extLst>
          </p:cNvPr>
          <p:cNvSpPr txBox="1"/>
          <p:nvPr/>
        </p:nvSpPr>
        <p:spPr>
          <a:xfrm>
            <a:off x="1154097" y="1520849"/>
            <a:ext cx="920614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Photos de personnes </a:t>
            </a:r>
            <a:r>
              <a:rPr lang="fr-FR" sz="2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masquées</a:t>
            </a:r>
            <a:r>
              <a:rPr lang="fr-FR" sz="28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 avec la phrase complétée</a:t>
            </a:r>
            <a:br>
              <a:rPr lang="fr-FR" sz="2000" dirty="0">
                <a:latin typeface="Arial Rounded MT Bold" panose="020F0704030504030204" pitchFamily="34" charset="0"/>
              </a:rPr>
            </a:br>
            <a:br>
              <a:rPr lang="fr-FR" dirty="0">
                <a:latin typeface="Arial Rounded MT Bold" panose="020F0704030504030204" pitchFamily="34" charset="0"/>
              </a:rPr>
            </a:br>
            <a:endParaRPr lang="fr-BE" dirty="0">
              <a:latin typeface="Arial Rounded MT Bold" panose="020F0704030504030204" pitchFamily="34" charset="0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4FF9E21-4C57-4995-A5AE-06579CFCBB88}"/>
              </a:ext>
            </a:extLst>
          </p:cNvPr>
          <p:cNvSpPr txBox="1">
            <a:spLocks/>
          </p:cNvSpPr>
          <p:nvPr/>
        </p:nvSpPr>
        <p:spPr>
          <a:xfrm>
            <a:off x="1624614" y="5445953"/>
            <a:ext cx="10514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280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24 mars 2021 – La Jeunesse fait partie de la solution</a:t>
            </a:r>
            <a:endParaRPr lang="fr-BE" sz="2800" dirty="0">
              <a:solidFill>
                <a:schemeClr val="bg1">
                  <a:lumMod val="6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Image 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FCB6CF08-1E90-4A59-8BC6-639A0BB728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195" y="2274901"/>
            <a:ext cx="4101485" cy="335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826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9035A4-2154-45CA-8278-6BA07C6C8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5" y="5293701"/>
            <a:ext cx="1495959" cy="1477815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BC1626-4A24-42A7-B197-7A650349C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225" y="124765"/>
            <a:ext cx="1585149" cy="156592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3F329-C571-43DD-9244-E13522609C4A}"/>
              </a:ext>
            </a:extLst>
          </p:cNvPr>
          <p:cNvSpPr txBox="1"/>
          <p:nvPr/>
        </p:nvSpPr>
        <p:spPr>
          <a:xfrm>
            <a:off x="-1" y="390618"/>
            <a:ext cx="10848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Comment ?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4FF9E21-4C57-4995-A5AE-06579CFCBB88}"/>
              </a:ext>
            </a:extLst>
          </p:cNvPr>
          <p:cNvSpPr txBox="1">
            <a:spLocks/>
          </p:cNvSpPr>
          <p:nvPr/>
        </p:nvSpPr>
        <p:spPr>
          <a:xfrm>
            <a:off x="1624614" y="5445953"/>
            <a:ext cx="10514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280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24 mars 2021 – La Jeunesse fait partie de la solution</a:t>
            </a:r>
            <a:endParaRPr lang="fr-BE" sz="2800" dirty="0">
              <a:solidFill>
                <a:schemeClr val="bg1">
                  <a:lumMod val="6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A862472-8925-4314-9B3A-2DC4E4992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53957"/>
            <a:ext cx="12192000" cy="315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820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9035A4-2154-45CA-8278-6BA07C6C8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5" y="5293701"/>
            <a:ext cx="1495959" cy="1477815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BC1626-4A24-42A7-B197-7A650349C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225" y="124765"/>
            <a:ext cx="1585149" cy="156592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3F329-C571-43DD-9244-E13522609C4A}"/>
              </a:ext>
            </a:extLst>
          </p:cNvPr>
          <p:cNvSpPr txBox="1"/>
          <p:nvPr/>
        </p:nvSpPr>
        <p:spPr>
          <a:xfrm>
            <a:off x="-1" y="390618"/>
            <a:ext cx="10848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Comment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3D6A0D-652D-40BC-8FA3-989EEF2AC014}"/>
              </a:ext>
            </a:extLst>
          </p:cNvPr>
          <p:cNvSpPr txBox="1"/>
          <p:nvPr/>
        </p:nvSpPr>
        <p:spPr>
          <a:xfrm>
            <a:off x="1154097" y="1779512"/>
            <a:ext cx="920614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Post de cette photo sur les réseaux sociaux</a:t>
            </a:r>
            <a:br>
              <a:rPr lang="fr-FR" dirty="0">
                <a:latin typeface="Arial Rounded MT Bold" panose="020F0704030504030204" pitchFamily="34" charset="0"/>
              </a:rPr>
            </a:br>
            <a:endParaRPr lang="fr-BE" dirty="0">
              <a:latin typeface="Arial Rounded MT Bold" panose="020F0704030504030204" pitchFamily="34" charset="0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4FF9E21-4C57-4995-A5AE-06579CFCBB88}"/>
              </a:ext>
            </a:extLst>
          </p:cNvPr>
          <p:cNvSpPr txBox="1">
            <a:spLocks/>
          </p:cNvSpPr>
          <p:nvPr/>
        </p:nvSpPr>
        <p:spPr>
          <a:xfrm>
            <a:off x="1624614" y="5445953"/>
            <a:ext cx="10514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280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24 mars 2021 – La Jeunesse fait partie de la solution</a:t>
            </a:r>
            <a:endParaRPr lang="fr-BE" sz="2800" dirty="0">
              <a:solidFill>
                <a:schemeClr val="bg1">
                  <a:lumMod val="6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050" name="Picture 2" descr="Comment supprimer une page sur Facebook ?">
            <a:extLst>
              <a:ext uri="{FF2B5EF4-FFF2-40B4-BE49-F238E27FC236}">
                <a16:creationId xmlns:a16="http://schemas.microsoft.com/office/drawing/2014/main" id="{EEC33CE5-21BE-4A79-81C6-41450FCDE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592" y="2731983"/>
            <a:ext cx="1884101" cy="188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nstagram — Wikipédia">
            <a:extLst>
              <a:ext uri="{FF2B5EF4-FFF2-40B4-BE49-F238E27FC236}">
                <a16:creationId xmlns:a16="http://schemas.microsoft.com/office/drawing/2014/main" id="{EE8199B4-0916-4EC3-A5C0-7388F6FFC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939" y="2824234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witter — Wikipédia">
            <a:extLst>
              <a:ext uri="{FF2B5EF4-FFF2-40B4-BE49-F238E27FC236}">
                <a16:creationId xmlns:a16="http://schemas.microsoft.com/office/drawing/2014/main" id="{86C9358A-E163-408E-853A-C5D40CC43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685" y="2786134"/>
            <a:ext cx="219075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698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9035A4-2154-45CA-8278-6BA07C6C8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5" y="5293701"/>
            <a:ext cx="1495959" cy="1477815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BC1626-4A24-42A7-B197-7A650349C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225" y="124765"/>
            <a:ext cx="1585149" cy="156592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3F329-C571-43DD-9244-E13522609C4A}"/>
              </a:ext>
            </a:extLst>
          </p:cNvPr>
          <p:cNvSpPr txBox="1"/>
          <p:nvPr/>
        </p:nvSpPr>
        <p:spPr>
          <a:xfrm>
            <a:off x="-1" y="390618"/>
            <a:ext cx="10848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Comment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3D6A0D-652D-40BC-8FA3-989EEF2AC014}"/>
              </a:ext>
            </a:extLst>
          </p:cNvPr>
          <p:cNvSpPr txBox="1"/>
          <p:nvPr/>
        </p:nvSpPr>
        <p:spPr>
          <a:xfrm>
            <a:off x="1154097" y="1779512"/>
            <a:ext cx="920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Utilisez systématiquement les hashtags communs</a:t>
            </a:r>
            <a:endParaRPr lang="fr-BE" dirty="0">
              <a:latin typeface="Arial Rounded MT Bold" panose="020F0704030504030204" pitchFamily="34" charset="0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4FF9E21-4C57-4995-A5AE-06579CFCBB88}"/>
              </a:ext>
            </a:extLst>
          </p:cNvPr>
          <p:cNvSpPr txBox="1">
            <a:spLocks/>
          </p:cNvSpPr>
          <p:nvPr/>
        </p:nvSpPr>
        <p:spPr>
          <a:xfrm>
            <a:off x="1624614" y="5445953"/>
            <a:ext cx="10514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280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24 mars 2021 – La Jeunesse fait partie de la solution</a:t>
            </a:r>
            <a:endParaRPr lang="fr-BE" sz="2800" dirty="0">
              <a:solidFill>
                <a:schemeClr val="bg1">
                  <a:lumMod val="6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713690-40C1-455F-9672-7F6C28A8F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572" y="2812547"/>
            <a:ext cx="6324600" cy="4857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EB11556-6F99-4D69-BC50-9A9DB21E2E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81" y="3808137"/>
            <a:ext cx="3381375" cy="4762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169A53-288B-49B4-8AA4-BE2FF19E36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2293" y="4791362"/>
            <a:ext cx="1809750" cy="47625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A2392A2-8EC5-4CAB-80FC-2B9CF438F942}"/>
              </a:ext>
            </a:extLst>
          </p:cNvPr>
          <p:cNvSpPr txBox="1"/>
          <p:nvPr/>
        </p:nvSpPr>
        <p:spPr>
          <a:xfrm>
            <a:off x="9789989" y="4614956"/>
            <a:ext cx="2273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Et + ?</a:t>
            </a:r>
          </a:p>
        </p:txBody>
      </p:sp>
    </p:spTree>
    <p:extLst>
      <p:ext uri="{BB962C8B-B14F-4D97-AF65-F5344CB8AC3E}">
        <p14:creationId xmlns:p14="http://schemas.microsoft.com/office/powerpoint/2010/main" val="1610640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9035A4-2154-45CA-8278-6BA07C6C8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5" y="5293701"/>
            <a:ext cx="1495959" cy="1477815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BC1626-4A24-42A7-B197-7A650349C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225" y="124765"/>
            <a:ext cx="1585149" cy="156592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3F329-C571-43DD-9244-E13522609C4A}"/>
              </a:ext>
            </a:extLst>
          </p:cNvPr>
          <p:cNvSpPr txBox="1"/>
          <p:nvPr/>
        </p:nvSpPr>
        <p:spPr>
          <a:xfrm>
            <a:off x="-1" y="390618"/>
            <a:ext cx="10848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Comment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3D6A0D-652D-40BC-8FA3-989EEF2AC014}"/>
              </a:ext>
            </a:extLst>
          </p:cNvPr>
          <p:cNvSpPr txBox="1"/>
          <p:nvPr/>
        </p:nvSpPr>
        <p:spPr>
          <a:xfrm>
            <a:off x="1154097" y="1779512"/>
            <a:ext cx="9206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Tagguez systématiquement le Ministre </a:t>
            </a:r>
            <a:r>
              <a:rPr lang="fr-FR" sz="2800" dirty="0" err="1">
                <a:solidFill>
                  <a:srgbClr val="595959"/>
                </a:solidFill>
                <a:latin typeface="Arial Rounded MT Bold" panose="020F0704030504030204" pitchFamily="34" charset="0"/>
              </a:rPr>
              <a:t>Jeholet</a:t>
            </a:r>
            <a:r>
              <a:rPr lang="fr-FR" sz="28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 et la Ministre Glatigny</a:t>
            </a:r>
            <a:endParaRPr lang="fr-BE" dirty="0">
              <a:latin typeface="Arial Rounded MT Bold" panose="020F0704030504030204" pitchFamily="34" charset="0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4FF9E21-4C57-4995-A5AE-06579CFCBB88}"/>
              </a:ext>
            </a:extLst>
          </p:cNvPr>
          <p:cNvSpPr txBox="1">
            <a:spLocks/>
          </p:cNvSpPr>
          <p:nvPr/>
        </p:nvSpPr>
        <p:spPr>
          <a:xfrm>
            <a:off x="1624614" y="5445953"/>
            <a:ext cx="10514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280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24 mars 2021 – La Jeunesse fait partie de la solution</a:t>
            </a:r>
            <a:endParaRPr lang="fr-BE" sz="2800" dirty="0">
              <a:solidFill>
                <a:schemeClr val="bg1">
                  <a:lumMod val="6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8D5E92-C165-4C98-9BBB-553DA3436A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942" y="2903074"/>
            <a:ext cx="8978283" cy="228238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BD49FD1-AAD3-471D-B7B5-D8F1819D04C3}"/>
              </a:ext>
            </a:extLst>
          </p:cNvPr>
          <p:cNvSpPr txBox="1"/>
          <p:nvPr/>
        </p:nvSpPr>
        <p:spPr>
          <a:xfrm>
            <a:off x="9865378" y="5098925"/>
            <a:ext cx="2273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Et + ?</a:t>
            </a:r>
          </a:p>
        </p:txBody>
      </p:sp>
    </p:spTree>
    <p:extLst>
      <p:ext uri="{BB962C8B-B14F-4D97-AF65-F5344CB8AC3E}">
        <p14:creationId xmlns:p14="http://schemas.microsoft.com/office/powerpoint/2010/main" val="2182583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9035A4-2154-45CA-8278-6BA07C6C8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5" y="5293701"/>
            <a:ext cx="1495959" cy="1477815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BC1626-4A24-42A7-B197-7A650349C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225" y="124765"/>
            <a:ext cx="1585149" cy="156592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3F329-C571-43DD-9244-E13522609C4A}"/>
              </a:ext>
            </a:extLst>
          </p:cNvPr>
          <p:cNvSpPr txBox="1"/>
          <p:nvPr/>
        </p:nvSpPr>
        <p:spPr>
          <a:xfrm>
            <a:off x="-1" y="390618"/>
            <a:ext cx="10848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Comment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3D6A0D-652D-40BC-8FA3-989EEF2AC014}"/>
              </a:ext>
            </a:extLst>
          </p:cNvPr>
          <p:cNvSpPr txBox="1"/>
          <p:nvPr/>
        </p:nvSpPr>
        <p:spPr>
          <a:xfrm>
            <a:off x="1154097" y="1779512"/>
            <a:ext cx="920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Ajoutez votre prénom et le nom de votre association</a:t>
            </a:r>
            <a:endParaRPr lang="fr-BE" dirty="0">
              <a:latin typeface="Arial Rounded MT Bold" panose="020F0704030504030204" pitchFamily="34" charset="0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4FF9E21-4C57-4995-A5AE-06579CFCBB88}"/>
              </a:ext>
            </a:extLst>
          </p:cNvPr>
          <p:cNvSpPr txBox="1">
            <a:spLocks/>
          </p:cNvSpPr>
          <p:nvPr/>
        </p:nvSpPr>
        <p:spPr>
          <a:xfrm>
            <a:off x="1624614" y="5445953"/>
            <a:ext cx="10514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280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24 mars 2021 – La Jeunesse fait partie de la solution</a:t>
            </a:r>
            <a:endParaRPr lang="fr-BE" sz="2800" dirty="0">
              <a:solidFill>
                <a:schemeClr val="bg1">
                  <a:lumMod val="6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0" name="Image 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F08765A1-7432-465C-A4A2-0BA5D79971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40" y="2534666"/>
            <a:ext cx="2982857" cy="244221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D0060CD-AB47-4373-89CF-7AC2355D1066}"/>
              </a:ext>
            </a:extLst>
          </p:cNvPr>
          <p:cNvSpPr txBox="1"/>
          <p:nvPr/>
        </p:nvSpPr>
        <p:spPr>
          <a:xfrm>
            <a:off x="1492928" y="5076621"/>
            <a:ext cx="920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595959"/>
                </a:solidFill>
                <a:latin typeface="Arial Rounded MT Bold" panose="020F0704030504030204" pitchFamily="34" charset="0"/>
              </a:rPr>
              <a:t>Caroline, travailleuse Jeunesse, asbl </a:t>
            </a:r>
            <a:r>
              <a:rPr lang="fr-FR" dirty="0" err="1">
                <a:solidFill>
                  <a:srgbClr val="595959"/>
                </a:solidFill>
                <a:latin typeface="Arial Rounded MT Bold" panose="020F0704030504030204" pitchFamily="34" charset="0"/>
              </a:rPr>
              <a:t>UnDeuxTrois</a:t>
            </a:r>
            <a:endParaRPr lang="fr-BE" sz="1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600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9035A4-2154-45CA-8278-6BA07C6C8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5" y="5293701"/>
            <a:ext cx="1495959" cy="1477815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BC1626-4A24-42A7-B197-7A650349C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225" y="124765"/>
            <a:ext cx="1585149" cy="156592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3F329-C571-43DD-9244-E13522609C4A}"/>
              </a:ext>
            </a:extLst>
          </p:cNvPr>
          <p:cNvSpPr txBox="1"/>
          <p:nvPr/>
        </p:nvSpPr>
        <p:spPr>
          <a:xfrm>
            <a:off x="-1" y="390618"/>
            <a:ext cx="10848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Le message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3D6A0D-652D-40BC-8FA3-989EEF2AC014}"/>
              </a:ext>
            </a:extLst>
          </p:cNvPr>
          <p:cNvSpPr txBox="1"/>
          <p:nvPr/>
        </p:nvSpPr>
        <p:spPr>
          <a:xfrm>
            <a:off x="1154097" y="1779512"/>
            <a:ext cx="9206144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Envoyez votre photo accompagnée de votre prénom et du nom de votre association à l’adresse</a:t>
            </a:r>
          </a:p>
          <a:p>
            <a:endParaRPr lang="fr-FR" sz="2800" dirty="0">
              <a:solidFill>
                <a:srgbClr val="595959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fr-FR" sz="2800" dirty="0">
                <a:solidFill>
                  <a:srgbClr val="C00000"/>
                </a:solidFill>
                <a:latin typeface="Arial Rounded MT Bold" panose="020F0704030504030204" pitchFamily="34" charset="0"/>
                <a:hlinkClick r:id="rId4"/>
              </a:rPr>
              <a:t>mobilisation@relie-f.be</a:t>
            </a:r>
            <a:endParaRPr lang="fr-FR" sz="2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algn="ctr"/>
            <a:endParaRPr lang="fr-FR" sz="2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Ou postez directement votre photo sur le </a:t>
            </a:r>
            <a:r>
              <a:rPr lang="fr-FR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Padlet</a:t>
            </a: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 :</a:t>
            </a:r>
          </a:p>
          <a:p>
            <a:pPr algn="ctr"/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https://padlet.com/Mobilisation24Mars/Jeunesse </a:t>
            </a:r>
            <a:br>
              <a:rPr lang="fr-FR" dirty="0">
                <a:latin typeface="Arial Rounded MT Bold" panose="020F0704030504030204" pitchFamily="34" charset="0"/>
              </a:rPr>
            </a:br>
            <a:endParaRPr lang="fr-BE" dirty="0">
              <a:latin typeface="Arial Rounded MT Bold" panose="020F0704030504030204" pitchFamily="34" charset="0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4FF9E21-4C57-4995-A5AE-06579CFCBB88}"/>
              </a:ext>
            </a:extLst>
          </p:cNvPr>
          <p:cNvSpPr txBox="1">
            <a:spLocks/>
          </p:cNvSpPr>
          <p:nvPr/>
        </p:nvSpPr>
        <p:spPr>
          <a:xfrm>
            <a:off x="1624614" y="5445953"/>
            <a:ext cx="10514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280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24 mars 2021 – La Jeunesse fait partie de la solution</a:t>
            </a:r>
            <a:endParaRPr lang="fr-BE" sz="2800" dirty="0">
              <a:solidFill>
                <a:schemeClr val="bg1">
                  <a:lumMod val="6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806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9035A4-2154-45CA-8278-6BA07C6C8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5" y="5293701"/>
            <a:ext cx="1495959" cy="1477815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BC1626-4A24-42A7-B197-7A650349C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225" y="124765"/>
            <a:ext cx="1585149" cy="156592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3F329-C571-43DD-9244-E13522609C4A}"/>
              </a:ext>
            </a:extLst>
          </p:cNvPr>
          <p:cNvSpPr txBox="1"/>
          <p:nvPr/>
        </p:nvSpPr>
        <p:spPr>
          <a:xfrm>
            <a:off x="-1" y="390618"/>
            <a:ext cx="10848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Le message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3D6A0D-652D-40BC-8FA3-989EEF2AC014}"/>
              </a:ext>
            </a:extLst>
          </p:cNvPr>
          <p:cNvSpPr txBox="1"/>
          <p:nvPr/>
        </p:nvSpPr>
        <p:spPr>
          <a:xfrm>
            <a:off x="464476" y="1178010"/>
            <a:ext cx="920614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595959"/>
                </a:solidFill>
                <a:latin typeface="Arial Rounded MT Bold" panose="020F0704030504030204" pitchFamily="34" charset="0"/>
              </a:rPr>
              <a:t>Les photos seront rassemblées sous forme de mosaïque en ligne sur </a:t>
            </a:r>
            <a:r>
              <a:rPr lang="fr-FR" sz="2800" dirty="0" err="1">
                <a:solidFill>
                  <a:srgbClr val="595959"/>
                </a:solidFill>
                <a:latin typeface="Arial Rounded MT Bold" panose="020F0704030504030204" pitchFamily="34" charset="0"/>
              </a:rPr>
              <a:t>Padlet</a:t>
            </a:r>
            <a:br>
              <a:rPr lang="fr-FR" dirty="0">
                <a:latin typeface="Arial Rounded MT Bold" panose="020F0704030504030204" pitchFamily="34" charset="0"/>
              </a:rPr>
            </a:br>
            <a:endParaRPr lang="fr-BE" dirty="0">
              <a:latin typeface="Arial Rounded MT Bold" panose="020F0704030504030204" pitchFamily="34" charset="0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4FF9E21-4C57-4995-A5AE-06579CFCBB88}"/>
              </a:ext>
            </a:extLst>
          </p:cNvPr>
          <p:cNvSpPr txBox="1">
            <a:spLocks/>
          </p:cNvSpPr>
          <p:nvPr/>
        </p:nvSpPr>
        <p:spPr>
          <a:xfrm>
            <a:off x="1624614" y="5445953"/>
            <a:ext cx="10514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280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24 mars 2021 – La Jeunesse fait partie de la solution</a:t>
            </a:r>
            <a:endParaRPr lang="fr-BE" sz="2800" dirty="0">
              <a:solidFill>
                <a:schemeClr val="bg1">
                  <a:lumMod val="6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338FB3-A2FB-45C2-B1E6-8EBA7603F3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0359" y="2143344"/>
            <a:ext cx="6809051" cy="461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832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9035A4-2154-45CA-8278-6BA07C6C8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5" y="5293701"/>
            <a:ext cx="1495959" cy="1477815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BC1626-4A24-42A7-B197-7A650349C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225" y="124765"/>
            <a:ext cx="1585149" cy="1565923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04FF9E21-4C57-4995-A5AE-06579CFCBB88}"/>
              </a:ext>
            </a:extLst>
          </p:cNvPr>
          <p:cNvSpPr txBox="1">
            <a:spLocks/>
          </p:cNvSpPr>
          <p:nvPr/>
        </p:nvSpPr>
        <p:spPr>
          <a:xfrm>
            <a:off x="1624614" y="5445953"/>
            <a:ext cx="10514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280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24 mars 2021 – La Jeunesse fait partie de la solution</a:t>
            </a:r>
            <a:endParaRPr lang="fr-BE" sz="2800" dirty="0">
              <a:solidFill>
                <a:schemeClr val="bg1">
                  <a:lumMod val="6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D9AB4BB-A28B-4AEB-B69D-B9BB605B2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5" y="227662"/>
            <a:ext cx="9867900" cy="14630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F7607A6-14E6-4008-A51B-7856C5FF7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44" y="2255451"/>
            <a:ext cx="2723211" cy="27232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C09A058-ED50-428A-B9F9-466A677E6F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2255451"/>
            <a:ext cx="2642891" cy="2642891"/>
          </a:xfrm>
          <a:prstGeom prst="rect">
            <a:avLst/>
          </a:prstGeom>
        </p:spPr>
      </p:pic>
      <p:pic>
        <p:nvPicPr>
          <p:cNvPr id="15" name="Image 14" descr="Une image contenant texte&#10;&#10;Description générée automatiquement">
            <a:extLst>
              <a:ext uri="{FF2B5EF4-FFF2-40B4-BE49-F238E27FC236}">
                <a16:creationId xmlns:a16="http://schemas.microsoft.com/office/drawing/2014/main" id="{CFC6A74E-90CE-47E1-83A1-CBBDDC4DA7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700" y="2823035"/>
            <a:ext cx="5829300" cy="215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591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9035A4-2154-45CA-8278-6BA07C6C8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5" y="5293701"/>
            <a:ext cx="1495959" cy="1477815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BC1626-4A24-42A7-B197-7A650349C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225" y="124765"/>
            <a:ext cx="1585149" cy="156592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3F329-C571-43DD-9244-E13522609C4A}"/>
              </a:ext>
            </a:extLst>
          </p:cNvPr>
          <p:cNvSpPr txBox="1"/>
          <p:nvPr/>
        </p:nvSpPr>
        <p:spPr>
          <a:xfrm>
            <a:off x="45626" y="1444394"/>
            <a:ext cx="108485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E</a:t>
            </a:r>
            <a:r>
              <a:rPr lang="fr-BE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n cas de question</a:t>
            </a:r>
          </a:p>
          <a:p>
            <a:pPr algn="ctr"/>
            <a:r>
              <a:rPr lang="fr-BE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  <a:hlinkClick r:id="rId4"/>
              </a:rPr>
              <a:t>alice@relie-f.be</a:t>
            </a:r>
            <a:endParaRPr lang="fr-BE" sz="3600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fr-BE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0474 28 41 46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4FF9E21-4C57-4995-A5AE-06579CFCBB88}"/>
              </a:ext>
            </a:extLst>
          </p:cNvPr>
          <p:cNvSpPr txBox="1">
            <a:spLocks/>
          </p:cNvSpPr>
          <p:nvPr/>
        </p:nvSpPr>
        <p:spPr>
          <a:xfrm>
            <a:off x="1624614" y="5445953"/>
            <a:ext cx="10514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280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24 mars 2021 – La Jeunesse fait partie de la solution</a:t>
            </a:r>
            <a:endParaRPr lang="fr-BE" sz="2800" dirty="0">
              <a:solidFill>
                <a:schemeClr val="bg1">
                  <a:lumMod val="6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DA5FCD6-07FA-4B6D-9327-D58B6FD953AA}"/>
              </a:ext>
            </a:extLst>
          </p:cNvPr>
          <p:cNvSpPr txBox="1"/>
          <p:nvPr/>
        </p:nvSpPr>
        <p:spPr>
          <a:xfrm>
            <a:off x="3960918" y="4723496"/>
            <a:ext cx="10848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Un grand merci </a:t>
            </a: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  <a:sym typeface="Wingdings" panose="05000000000000000000" pitchFamily="2" charset="2"/>
              </a:rPr>
              <a:t></a:t>
            </a:r>
            <a:endParaRPr lang="fr-BE" sz="3600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6690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431</Words>
  <Application>Microsoft Office PowerPoint</Application>
  <PresentationFormat>Grand écran</PresentationFormat>
  <Paragraphs>71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Arial</vt:lpstr>
      <vt:lpstr>Arial Rounded MT Bold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Mathias Andrianne</dc:creator>
  <cp:lastModifiedBy>Cédric Roland</cp:lastModifiedBy>
  <cp:revision>14</cp:revision>
  <dcterms:created xsi:type="dcterms:W3CDTF">2021-03-19T15:25:25Z</dcterms:created>
  <dcterms:modified xsi:type="dcterms:W3CDTF">2021-03-24T08:47:34Z</dcterms:modified>
</cp:coreProperties>
</file>